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84E-2946-4F51-BBBB-981AEAD3B67A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2DD1-0EF4-42A0-949B-8EF3B20F5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8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B84E-2946-4F51-BBBB-981AEAD3B67A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2DD1-0EF4-42A0-949B-8EF3B20F5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7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1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1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Коваленко Денис Александрович</dc:creator>
  <cp:lastModifiedBy>Коваленко Денис Александрович</cp:lastModifiedBy>
  <cp:revision>1</cp:revision>
  <dcterms:created xsi:type="dcterms:W3CDTF">2015-12-02T18:09:51Z</dcterms:created>
  <dcterms:modified xsi:type="dcterms:W3CDTF">2015-12-02T18:09:51Z</dcterms:modified>
</cp:coreProperties>
</file>